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Conforme a Tua infinita graça, </a:t>
            </a:r>
          </a:p>
          <a:p>
            <a:r>
              <a:rPr lang="pt-BR" dirty="0"/>
              <a:t>Ó, Pai, perdoa a </a:t>
            </a:r>
          </a:p>
          <a:p>
            <a:r>
              <a:rPr lang="pt-BR" dirty="0"/>
              <a:t>minha transgressão. 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Faz-me sentir o </a:t>
            </a:r>
          </a:p>
          <a:p>
            <a:r>
              <a:rPr lang="pt-BR" dirty="0"/>
              <a:t>Teu amor infindo, </a:t>
            </a:r>
          </a:p>
          <a:p>
            <a:r>
              <a:rPr lang="pt-BR" dirty="0"/>
              <a:t>Dá-me alegria em </a:t>
            </a:r>
          </a:p>
          <a:p>
            <a:r>
              <a:rPr lang="pt-BR" dirty="0"/>
              <a:t>Tua salvação. </a:t>
            </a:r>
          </a:p>
        </p:txBody>
      </p:sp>
    </p:spTree>
    <p:extLst>
      <p:ext uri="{BB962C8B-B14F-4D97-AF65-F5344CB8AC3E}">
        <p14:creationId xmlns:p14="http://schemas.microsoft.com/office/powerpoint/2010/main" val="22327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E1BE5F-F77F-49F7-9A42-00691E1473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uma vez eu </a:t>
            </a:r>
          </a:p>
          <a:p>
            <a:r>
              <a:rPr lang="pt-BR" dirty="0"/>
              <a:t>sinto o meu pecado, </a:t>
            </a:r>
          </a:p>
          <a:p>
            <a:r>
              <a:rPr lang="pt-BR" dirty="0"/>
              <a:t>Que é contra Ti, </a:t>
            </a:r>
          </a:p>
          <a:p>
            <a:r>
              <a:rPr lang="pt-BR" dirty="0"/>
              <a:t>ó Pai de amor. </a:t>
            </a:r>
          </a:p>
        </p:txBody>
      </p:sp>
    </p:spTree>
    <p:extLst>
      <p:ext uri="{BB962C8B-B14F-4D97-AF65-F5344CB8AC3E}">
        <p14:creationId xmlns:p14="http://schemas.microsoft.com/office/powerpoint/2010/main" val="331359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F5D596-6451-4F19-B3AE-51BE2D204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Concede, ó Deus, </a:t>
            </a:r>
          </a:p>
          <a:p>
            <a:r>
              <a:rPr lang="pt-BR" dirty="0"/>
              <a:t>a mim, misericórdia, </a:t>
            </a:r>
          </a:p>
          <a:p>
            <a:r>
              <a:rPr lang="pt-BR" dirty="0"/>
              <a:t>E entoarei a Ti o meu louvor.</a:t>
            </a:r>
          </a:p>
        </p:txBody>
      </p:sp>
    </p:spTree>
    <p:extLst>
      <p:ext uri="{BB962C8B-B14F-4D97-AF65-F5344CB8AC3E}">
        <p14:creationId xmlns:p14="http://schemas.microsoft.com/office/powerpoint/2010/main" val="191631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coração entrego</a:t>
            </a:r>
          </a:p>
          <a:p>
            <a:r>
              <a:rPr lang="pt-BR" dirty="0"/>
              <a:t> a Ti, contrito; </a:t>
            </a:r>
          </a:p>
          <a:p>
            <a:r>
              <a:rPr lang="pt-BR" dirty="0"/>
              <a:t>Perdão imploro, </a:t>
            </a:r>
          </a:p>
          <a:p>
            <a:r>
              <a:rPr lang="pt-BR" dirty="0"/>
              <a:t>meu Senhor e Rei. </a:t>
            </a:r>
          </a:p>
        </p:txBody>
      </p:sp>
    </p:spTree>
    <p:extLst>
      <p:ext uri="{BB962C8B-B14F-4D97-AF65-F5344CB8AC3E}">
        <p14:creationId xmlns:p14="http://schemas.microsoft.com/office/powerpoint/2010/main" val="135186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Conforme a </a:t>
            </a:r>
          </a:p>
          <a:p>
            <a:r>
              <a:rPr lang="pt-BR" dirty="0"/>
              <a:t>Tua infinita graça, </a:t>
            </a:r>
          </a:p>
          <a:p>
            <a:r>
              <a:rPr lang="pt-BR" dirty="0"/>
              <a:t>Misericórdia, sim, </a:t>
            </a:r>
          </a:p>
          <a:p>
            <a:r>
              <a:rPr lang="pt-BR" dirty="0"/>
              <a:t>alcançarei.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E1BE5F-F77F-49F7-9A42-00691E1473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uma vez eu </a:t>
            </a:r>
          </a:p>
          <a:p>
            <a:r>
              <a:rPr lang="pt-BR" dirty="0"/>
              <a:t>sinto o meu pecado, </a:t>
            </a:r>
          </a:p>
          <a:p>
            <a:r>
              <a:rPr lang="pt-BR" dirty="0"/>
              <a:t>Que é contra Ti, </a:t>
            </a:r>
          </a:p>
          <a:p>
            <a:r>
              <a:rPr lang="pt-BR" dirty="0"/>
              <a:t>ó Pai de amor. </a:t>
            </a:r>
          </a:p>
        </p:txBody>
      </p:sp>
    </p:spTree>
    <p:extLst>
      <p:ext uri="{BB962C8B-B14F-4D97-AF65-F5344CB8AC3E}">
        <p14:creationId xmlns:p14="http://schemas.microsoft.com/office/powerpoint/2010/main" val="281323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F5D596-6451-4F19-B3AE-51BE2D204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Concede, ó Deus, </a:t>
            </a:r>
          </a:p>
          <a:p>
            <a:r>
              <a:rPr lang="pt-BR" dirty="0"/>
              <a:t>a mim, misericórdia, </a:t>
            </a:r>
          </a:p>
          <a:p>
            <a:r>
              <a:rPr lang="pt-BR" dirty="0"/>
              <a:t>E entoarei a Ti o meu louvor.</a:t>
            </a:r>
          </a:p>
        </p:txBody>
      </p:sp>
    </p:spTree>
    <p:extLst>
      <p:ext uri="{BB962C8B-B14F-4D97-AF65-F5344CB8AC3E}">
        <p14:creationId xmlns:p14="http://schemas.microsoft.com/office/powerpoint/2010/main" val="100125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158</Words>
  <Application>Microsoft Office PowerPoint</Application>
  <PresentationFormat>Apresentação na tela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INFINITA GRAÇA</vt:lpstr>
      <vt:lpstr>INFINITA GRAÇA</vt:lpstr>
      <vt:lpstr>INFINITA GRAÇA</vt:lpstr>
      <vt:lpstr>INFINITA GRAÇA</vt:lpstr>
      <vt:lpstr>INFINITA GRAÇA</vt:lpstr>
      <vt:lpstr>INFINITA GRAÇA</vt:lpstr>
      <vt:lpstr>INFINITA GRAÇA</vt:lpstr>
      <vt:lpstr>INFINITA GRAÇA</vt:lpstr>
      <vt:lpstr>INFINITA GRAÇA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2019-06-12T22:02:15Z</dcterms:modified>
</cp:coreProperties>
</file>